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5CE3-786C-4EB2-BEB7-D198E8606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918EB-1C85-4AF7-BFC0-766A57D2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CF4B-400B-4A06-A7C7-EEBAB324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B0A3-2AF4-4981-AA75-120A8FEE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16B54-4834-4E06-93A2-B4A1909F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513F-E95D-421A-9B49-C7BB3854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F8A57-273A-498F-B61C-35B46D28A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D799-C27F-450E-B831-FB32EB0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A089-C331-42E6-864D-7392ADD6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4790C-2962-4E4F-A51A-79AE9E92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39F17-59B1-48BF-96EE-A43228562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BDD-378E-4BBE-9899-E7C097C07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91D03-2381-4DC4-8C9C-8133385F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A76D-F27C-40F9-9590-8C5BB451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E1E9-AC64-4598-A304-934DAE31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C8D1-0189-4679-8F93-A9954C77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66FF-825B-4BCA-98DE-39148728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688A1-9CF3-4EDD-99E6-D3254BC0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7181-213E-487A-AF8A-C0CF4CA1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2616B-CF14-40BF-9C84-FEA4A8EC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9579-1BF4-44B7-82C0-ED1B790BE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9DBA-93F9-4F20-96E7-5E17FB13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4D0D1-0165-4FF6-9A0D-0B6E39F50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0286-DF1D-4C8B-9EBA-86E0938A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97BF-EE43-42CD-81C3-7C982DE0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D785-41E7-4DB1-9608-6CDBBBB9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DC85-6204-4B3A-BC38-BBC0DFBC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4CD1-6596-4DD1-B6D4-401A5A45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929AE-B3A9-40E7-8E81-CE1AB920A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8A594-309B-4B2B-AF9A-86AC678D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1353D-FC7D-492C-83D2-16BFEA40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C9C26-E60B-44DB-90F1-E658E739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4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7070-2F02-4A56-B082-CFACDB7F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99AB5-75F0-4EEC-AE55-E9BABED87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BA3E-5468-47D0-96C0-B6D5DFF8C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9306E-5CB7-46AB-8FB2-1DDE758D5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1E73E-1FA8-4399-B6ED-EC34C2E3E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21FC1-6E88-4FBF-8403-DD594265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B1240-3399-403C-8C2F-035EA991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3D925-BCFD-4369-BA31-19E15310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0ADA-275D-43F9-9235-48D11DA0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6C8AB-4524-4F2E-9941-64F4AA58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31F6B-2F6B-4C75-A1EF-E8EF3184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866BD-5ED1-4578-9ABD-8C7504BD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948F8-1469-4D83-A800-4804302D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F422E-6A86-42C2-AA22-4D7DC003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1DD95-C47C-4C55-899A-99FC67D6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41B1-9B10-4B7D-9E6F-2E511CBB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6F1B-EB31-48E8-A00A-7FFFE0C0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13B22-6FD4-4EF2-98A2-8281DCFFE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592E1-B02A-445F-94FA-57AA208F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AF8EB-2797-4694-A351-ACB0BC98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CCA91-CC77-4A11-811D-95E138C9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184D-4DFB-4578-8FD2-5D8D03B2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2CD6A-3B9F-4FA3-A589-CB714079D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D91C6-80C1-4242-AFF0-5937420BB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3D4A0-31B4-4561-B033-E18981BC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DC47A-99FE-4AE6-903C-F9921275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0CC1A-A466-4B9D-AF62-26551ED2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39FD3-3948-4651-BD7A-3764C07E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8D0C1-8338-4FB8-B087-7C9B2FFB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A3AB6-79E9-4FAC-94AE-37E47E651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4E4F-EBE7-4D6F-BE9D-ED706166757F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836B0-890A-4996-BFE3-29C2C10E4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1BCD-9452-4CA9-80F4-7316AFBDD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7C10-22AE-4FF4-829E-C1B634A15E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69BA4-76B4-44AE-807D-B6B6172068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FB51F3-4D2D-408F-8479-BDB7B3A85820}"/>
              </a:ext>
            </a:extLst>
          </p:cNvPr>
          <p:cNvSpPr/>
          <p:nvPr userDrawn="1"/>
        </p:nvSpPr>
        <p:spPr>
          <a:xfrm>
            <a:off x="0" y="504597"/>
            <a:ext cx="6702804" cy="8711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6000"/>
                  <a:lumMod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AB3BF-5F8D-4EA2-88A0-45B51F0E0C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8" y="567513"/>
            <a:ext cx="5590226" cy="7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773B-8B9D-4BBE-B635-D5FFD884B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BF335-1507-4401-BE23-115806FE4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AA2B-ABDF-480A-A4D8-A34CD9B3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6F1E-DAA6-4BA5-AB10-5F8F3B76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3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2025-07-09T13:39:47Z</dcterms:created>
  <dcterms:modified xsi:type="dcterms:W3CDTF">2025-07-09T13:42:15Z</dcterms:modified>
</cp:coreProperties>
</file>