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96" d="100"/>
          <a:sy n="196" d="100"/>
        </p:scale>
        <p:origin x="1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E447-44F1-49E0-A5F8-C18CAD64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818BB-E0B9-472C-9EC2-C268A9A0B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FF98A-2E97-4CE0-BA1D-948BBFA9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5B9E1-AD3D-4219-9575-983D4D5E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77470-71C4-46FD-B393-327A97EC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9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076F-DF3C-4E50-93F5-4B142944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F5C8E-2A2E-4717-825C-650388A62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BE69B-BD0A-439F-A91E-1D2D3F2E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CFD2A-F179-4554-9034-EF2BF8D5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4BAE-6882-4489-92D6-5D9C7183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3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EF12D0-317B-4105-A4D7-17A5FE0CC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2E93C5-718F-4EB7-82E1-A8EE9E0A9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51B50-9EF6-4240-84B1-F93DB8B9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0C97B-DC25-4839-B5E8-C5565E9E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EBFBC-B9EA-4098-ACF2-B7F54EB98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9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48BE-0794-42A1-820C-828FA6A5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59736-B7AF-4A97-818D-BD74D4363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382D5-95CA-48F0-94D7-EBE40833B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46F1A-6C37-49AD-8F51-81B8D105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0162C-A32C-461C-997C-A53862B2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BAC1C9-FEA0-4000-BC36-6000D2BD15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"/>
            <a:ext cx="12192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8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25DF-9BE4-431D-9347-6A05850C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2E83C-3F1F-4074-860D-B7176E74B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6A305-A95E-48F2-85D9-9B36F59F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7AD4A-1CBE-4D1C-AF28-E81D83950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790C-C476-4092-A9A3-306ADBD3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EED4F-76E4-47B6-95B0-20700C57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F072-F25E-49C5-A78D-409DF432E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F084E-1640-487A-ACE5-DCBCBFCB7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17170-B0DD-49F0-90C4-F6A9471E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335CA-FEF2-4BBB-9F53-9FAE56B38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12F2A-82E4-429F-BFE9-04261796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D0A88-0360-4116-AD65-D95028D8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816F-4EDB-40AA-94E4-48B1DCDCF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9FC15-2067-44EA-B012-39E2474FC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43AC62-F0CE-4E6B-8F1D-D09ED3CFD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FF667-2984-45E6-A0AC-C9B00FFB6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3ABE3-476A-4407-98A0-51BB4B36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5EC4D9-8840-463B-B419-0CE6E1D6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19D529-E5D5-45B9-B813-6711D5E5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EB00D-DB27-48A4-BF0D-9EB73E84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9B95B2-FEE6-46E3-940E-2D7E7CF2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28AE4-DE59-4BBA-93BA-5547A86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15978-452D-4B71-9A92-EE4CE8DA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1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7C65E-F319-442A-8044-42C0CBF9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F9263-3CF6-4A7F-A2F3-C6B40A87E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65BB5-8CFE-4523-97F1-0348D8FB1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1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8177-348F-4E95-AB31-C594C024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29473-4CBB-45E6-9B14-1B9EB717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E9FD0-C868-496C-B8F4-0AEF85EC9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FE399-6DFD-4678-BAD2-8F7D86DB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995F63-01CE-4C72-A692-5CBC95F1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1F3AA-7BFB-4164-A55A-0307C839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4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DD9D-D0B9-42B4-A5BC-9A615523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23DBD-1B59-4A2B-878E-0C2F86D50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EDD69-1549-4FCA-A2A1-DCBAC4B41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C140E-7F9F-4A4D-B62B-66AB3995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E7A84-7767-440B-B91B-C0B118CA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8C240-17B1-4B55-998B-9761C592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6C06B-68EA-46AC-B1A2-E6E26E11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A92C0-931A-463F-B6F7-1661DA269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8D575-E58C-475E-912C-57C82A12F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DB92-EE2D-4CE8-9CA2-3D3FC98043AC}" type="datetimeFigureOut">
              <a:rPr lang="en-US" smtClean="0"/>
              <a:t>7/10/2025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8E09E-73EF-42BF-AF5E-01D202A7D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22407-3F06-4AA4-833D-CF8B99406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00A95-76BE-4B82-9EAE-BA4A27F739D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BD79F3-D41F-439F-A403-ECB9B78F6F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C25AB2-2D25-4CE9-81E5-38257BA48813}"/>
              </a:ext>
            </a:extLst>
          </p:cNvPr>
          <p:cNvSpPr/>
          <p:nvPr userDrawn="1"/>
        </p:nvSpPr>
        <p:spPr>
          <a:xfrm>
            <a:off x="0" y="365125"/>
            <a:ext cx="6233020" cy="868057"/>
          </a:xfrm>
          <a:prstGeom prst="rect">
            <a:avLst/>
          </a:prstGeom>
          <a:gradFill>
            <a:gsLst>
              <a:gs pos="82000">
                <a:schemeClr val="accent1">
                  <a:alpha val="34000"/>
                  <a:lumMod val="15000"/>
                  <a:lumOff val="85000"/>
                </a:schemeClr>
              </a:gs>
              <a:gs pos="55000">
                <a:schemeClr val="bg1">
                  <a:alpha val="6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9FEF10-28D8-4343-9FB4-7B305E39C6A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9" y="576457"/>
            <a:ext cx="5038999" cy="44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6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F6CDE-03FA-453F-BAA8-9AC5C3B1A2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2E791-10CB-4789-ACA2-C224229F61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2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A0C6-F7C8-44FD-93F6-BCA06AF2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F78F-70B1-45E6-8E2A-78B888D3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35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ARIFFIN KUSETIAWAN BIN MUKANDAR</cp:lastModifiedBy>
  <cp:revision>3</cp:revision>
  <dcterms:created xsi:type="dcterms:W3CDTF">2025-07-09T13:34:23Z</dcterms:created>
  <dcterms:modified xsi:type="dcterms:W3CDTF">2025-07-10T06:00:15Z</dcterms:modified>
</cp:coreProperties>
</file>