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0E85-436C-4EBC-A6BA-90CD423C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6143-DD93-483C-B71F-4DA3E1D9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41F6-1E38-4329-A4AB-7AACC99F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9118-89E1-44CB-AA1A-52252EFD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E10C-4B0A-4351-B63A-1242ABB3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045C-0EDB-47AC-8E40-27606CA6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EC747-7C3E-4FAC-809A-3C24B77C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E393-D29B-4A3A-8A68-0914871B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1DB6-4413-40AD-B856-FDC8ABCA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5F491-AB3E-4E4E-A8F0-0FCD6A4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2BCE7-2B19-4AE6-809C-F665387FC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A24D0-AF20-45EE-811F-971F2547E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DC469-F4BC-4A32-B208-6E701755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6C94-C54B-454F-8CB8-F5D27A80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93C8-E77A-4532-936B-A6E06598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8217-D094-4800-BF89-562C1BDD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7DC5-91C3-4471-8F65-3D6BD89C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DDD8E-F14C-412D-805D-5A69E798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9CEA-B537-4D8B-A802-D6D7E326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4F221-3BDF-4D2F-B304-510D8821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D9795-3ADE-4028-97DF-B1F65823F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D208-FF6C-4817-BE15-96EB4094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1DC1-B75E-4B13-9459-87B61631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5EC7-E1CA-4CDA-A0BE-2796A77B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BED4A-C94B-4D64-989A-85912DF9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AD5E-43B7-4E95-AFBA-D908D891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D721-A849-41DC-9A17-8433A72E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5383-32BE-438F-96EE-17E215A93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704C0-C285-4DCE-9440-65B878F59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1FA82-B526-4745-8FCC-E7213CCC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D8D-60CA-4385-A326-488BBA05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9CF91-D042-4D6B-BCE0-70B7E9E7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C73E-C39B-4AF8-81F4-D49DF5A9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DB0CA-9B53-4CE5-BD6E-97706E393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8FBE3-F836-48D2-ACBA-8A893183F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34053-6A8E-4B86-A5A6-F0B83F3F1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30D1F-CE91-4A07-B9E5-6A5BEF6BC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72B7B-3A51-45FD-8525-B2E8CAF4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20C0-389B-4FE2-ACFB-EB12F964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3B2E6-23EC-4465-899F-0693D613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0D85-8157-4923-B7D4-1BC91C09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26D50-B23C-432D-A8EE-259FA5BA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5E25C-B645-4430-8F87-04493267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A16D9-7672-4F1A-AE1A-5972C018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BDE4F-E96C-47D4-9D72-96E2BC0F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3E5EF-6EC3-4B2C-83B0-63CC18A6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D565-B9AB-4BA0-B28C-EA2BC0BE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41FF-2351-4F23-8C01-E72CAFC1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4401-1660-40FE-B7F1-EE3D6B99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5E0C-58ED-425D-AC44-03A152121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6C3D-219F-4E47-A5CD-DD5AE987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85C6A-71A7-4686-91B6-03C57D55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28A94-E18A-40B4-A80F-04CBE987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65E8-5276-4FB5-A330-6723B73B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3DBF4-7F9E-49A9-BC66-C0CDE1699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FF9EA-3671-41F5-90D3-D7EE9BC6A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3E2C8-4A49-436A-936B-186ECD50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1DBE-AD69-4110-B401-E35261D7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194E-18D6-4BF2-80E7-B3138727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5EEE6-9BD3-4077-AB22-74B54E73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35E00-5ECE-49C5-9967-19E63ECC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5A0D-8D52-4D45-9273-7969C1A30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09E3-210B-4193-9A4A-47A196CD557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A7824-8988-48C8-A641-4F7099A3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CD9C-9FE8-430E-B8A6-B284AD9FD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781F-F243-4C51-9ED9-599E26495C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8BE31-B1BC-4246-8DE7-9DDA7C3E4A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B1028-61B5-41EB-87DD-1B0EC6B38F18}"/>
              </a:ext>
            </a:extLst>
          </p:cNvPr>
          <p:cNvSpPr/>
          <p:nvPr userDrawn="1"/>
        </p:nvSpPr>
        <p:spPr>
          <a:xfrm>
            <a:off x="0" y="5721292"/>
            <a:ext cx="6652470" cy="9144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58000">
                <a:schemeClr val="bg1"/>
              </a:gs>
            </a:gsLst>
            <a:lin ang="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7E7AA4-640B-432C-ADAC-20D91A3049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2" y="5803610"/>
            <a:ext cx="5486411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DA6C-F160-42B6-9F8C-CB8FE07FF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01C7B-F5EC-472F-A286-EC1DD36E7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0B6C-B3A3-4FED-A464-992770D3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ED018-4380-4199-8C86-01C3584A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2025-07-09T13:30:06Z</dcterms:created>
  <dcterms:modified xsi:type="dcterms:W3CDTF">2025-07-09T13:34:06Z</dcterms:modified>
</cp:coreProperties>
</file>