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3B7E-2258-4C4A-B779-D4B3796E7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14731-521C-4F56-9C8F-D31ECDF6E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32FAC-D07F-48F4-BCE2-A0F29C3D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005C-7A02-4BFD-B7E7-BA2D157FDA6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9FD3E-E884-4A04-9535-289D6635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185E0-1BEA-412B-B0E5-273EA823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E054-A6E5-4ABD-B0F2-3FB6EC0B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4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3FAA1-B28C-4537-ACEA-215B0532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BCA84-D519-4AB0-9E72-179134D89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92344-5667-4547-B1EF-BA0E4A3A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005C-7A02-4BFD-B7E7-BA2D157FDA6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B37A3-5BD5-4780-A33A-4245EE650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A31E1-6B08-4067-A9AA-4F0619C9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E054-A6E5-4ABD-B0F2-3FB6EC0B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8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C85FC-E17E-405E-9CDA-610673252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14461D-2D73-439E-9706-4D51D94CF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2FC3B-B5FE-4543-BB0D-C7E38030F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005C-7A02-4BFD-B7E7-BA2D157FDA6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DCB42-D99A-43D0-AD8D-0CE13C13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04058-9FE1-445B-8DA2-E468116AA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E054-A6E5-4ABD-B0F2-3FB6EC0B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5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F99C-8704-4911-BBE4-CCADA5934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C448D-D4B4-4800-9635-7C92CA3B1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47F1F-15C5-4993-8666-F2A851173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005C-7A02-4BFD-B7E7-BA2D157FDA6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4638E-831F-4C6D-820C-C80159D3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5E3C0-B9F8-4839-8601-7C5A428C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E054-A6E5-4ABD-B0F2-3FB6EC0BEC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7F459E-D0D7-4FB7-B9A8-A89187EC07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"/>
            <a:ext cx="12192000" cy="68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6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71F9A-4899-47C5-9AF0-95D39A7E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27B98-3326-4F7A-968A-072E7A94E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EA8CD-09E4-4C82-8833-D0EC156C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005C-7A02-4BFD-B7E7-BA2D157FDA6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A388D-72E6-45CD-95CF-6E4674311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54507-746A-4A8B-AE59-36CBDFF3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E054-A6E5-4ABD-B0F2-3FB6EC0B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8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B2555-613D-4163-B9FF-6FCB2AF7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2D604-AA09-4DFA-AA26-452A08962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23B25-6971-4E4D-A60E-BE87BF4AC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0E2A0-1082-4E88-9EEB-B2F00C0D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005C-7A02-4BFD-B7E7-BA2D157FDA6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AA19F-593F-4A29-B917-34B52523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2F9B3-6839-40EA-ABBE-C3E4F129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E054-A6E5-4ABD-B0F2-3FB6EC0B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6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3DC1-4A27-4C31-B179-D9DE6281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3B623-241A-4BBA-831A-DC4324676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EB43A-F2B7-4F9A-B5D3-7E90ED03A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15EE5-1D7D-4105-A52C-9551F536F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289C9-8E0A-4A56-8E9E-BD93418323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07EECC-7C6D-4BD1-8795-B92A400F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005C-7A02-4BFD-B7E7-BA2D157FDA6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275778-04EC-4BD9-831E-069E61D12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DEAFC-F31D-4FE5-8FEF-A160EBE2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E054-A6E5-4ABD-B0F2-3FB6EC0B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8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D2ED6-E7E2-413C-91E9-88B1A510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B68AC-5062-47C5-BCCC-F16ACC64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005C-7A02-4BFD-B7E7-BA2D157FDA6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BFB05-7095-4AD9-B031-57A8AD39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1AF0BE-D70D-426C-BB16-B0148C9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E054-A6E5-4ABD-B0F2-3FB6EC0B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9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8A434-9C75-4322-B974-39AA49C1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005C-7A02-4BFD-B7E7-BA2D157FDA6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41112D-4910-44D0-BBF7-EBD98379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B8747-C3FB-4A91-8341-DE655D2E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E054-A6E5-4ABD-B0F2-3FB6EC0B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5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8430-8725-4D60-975F-C14528BF1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F8F49-7EBE-4A6C-9378-D105295CE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C5C02-5C4B-429E-B096-E5AD7128C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46496-CEB7-42C1-B0DF-DF908960D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005C-7A02-4BFD-B7E7-BA2D157FDA6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90B40-8941-4D41-A806-26B4FDB02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93177-D680-471E-B859-829D03A1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E054-A6E5-4ABD-B0F2-3FB6EC0B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8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87EE-4BD1-42CF-838A-407F2F2D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36ED9-D2A9-4AC9-BE38-C4AE8BD56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FFC42-846B-4A84-B8BB-6DB58CC52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35D5B-D77E-45F7-B169-358828785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005C-7A02-4BFD-B7E7-BA2D157FDA6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00335-14C1-4259-9E26-16EEC018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A6D75-C6A4-4B27-B816-9056D42C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E054-A6E5-4ABD-B0F2-3FB6EC0B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3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46746-6A19-48D0-B4AB-447E6CA9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6520C-D8F7-41C5-9422-200375A35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18991-675F-455E-84A6-5A2BE2286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D005C-7A02-4BFD-B7E7-BA2D157FDA65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6FACD-93B5-4CFD-94DA-66D35EA8D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A74B8-4441-4BFC-9254-453D5D786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AE054-A6E5-4ABD-B0F2-3FB6EC0BEC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49698F-8E91-4F21-B368-674FF59A3F1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9290A92-4D9C-4433-8A65-7BF880CB7757}"/>
              </a:ext>
            </a:extLst>
          </p:cNvPr>
          <p:cNvSpPr/>
          <p:nvPr userDrawn="1"/>
        </p:nvSpPr>
        <p:spPr>
          <a:xfrm flipV="1">
            <a:off x="0" y="6241409"/>
            <a:ext cx="6538926" cy="612781"/>
          </a:xfrm>
          <a:custGeom>
            <a:avLst/>
            <a:gdLst>
              <a:gd name="connsiteX0" fmla="*/ 0 w 5372564"/>
              <a:gd name="connsiteY0" fmla="*/ 503478 h 503478"/>
              <a:gd name="connsiteX1" fmla="*/ 4374272 w 5372564"/>
              <a:gd name="connsiteY1" fmla="*/ 503478 h 503478"/>
              <a:gd name="connsiteX2" fmla="*/ 4873418 w 5372564"/>
              <a:gd name="connsiteY2" fmla="*/ 503478 h 503478"/>
              <a:gd name="connsiteX3" fmla="*/ 5372564 w 5372564"/>
              <a:gd name="connsiteY3" fmla="*/ 4332 h 503478"/>
              <a:gd name="connsiteX4" fmla="*/ 5372128 w 5372564"/>
              <a:gd name="connsiteY4" fmla="*/ 0 h 503478"/>
              <a:gd name="connsiteX5" fmla="*/ 0 w 5372564"/>
              <a:gd name="connsiteY5" fmla="*/ 0 h 50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2564" h="503478">
                <a:moveTo>
                  <a:pt x="0" y="503478"/>
                </a:moveTo>
                <a:lnTo>
                  <a:pt x="4374272" y="503478"/>
                </a:lnTo>
                <a:lnTo>
                  <a:pt x="4873418" y="503478"/>
                </a:lnTo>
                <a:cubicBezTo>
                  <a:pt x="5149089" y="503478"/>
                  <a:pt x="5372564" y="280003"/>
                  <a:pt x="5372564" y="4332"/>
                </a:cubicBezTo>
                <a:lnTo>
                  <a:pt x="53721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0B5B45-07D4-4FC9-B840-FEBA7265C5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4" y="6212362"/>
            <a:ext cx="5486411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3A4D8-010F-40C2-A6C1-2BC69DF5A9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C1DD0-66B7-4937-B2D9-6362DDD5B1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9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8B42A-23E2-459D-A408-F988955EC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C5E37-778C-47F4-A684-233C1FD60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25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2025-07-09T13:28:03Z</dcterms:created>
  <dcterms:modified xsi:type="dcterms:W3CDTF">2025-07-09T13:29:55Z</dcterms:modified>
</cp:coreProperties>
</file>