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FC65-7222-430E-A233-94EC67D41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DB5B5-A2DD-4888-AB4D-8FE777605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F8B40-D7E5-4A4C-B964-250A35EA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EC738-EDF5-48B8-B994-A8671FBC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BD0E7-793E-4874-A119-F275E89C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4FE6-1F03-4A7F-94F6-A66410B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A6347-95A2-41A1-803B-26E25E871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47ECC-C5C3-4599-A100-FC404191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73C08-9752-4C8D-8178-A1845AFA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BA6D1-71FD-4552-BA1E-83AC9844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1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B9914-ED6F-4C9D-BCDB-423B9158B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7E721-9841-4F06-B268-BE88684E8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EFB8-9E1F-418D-B7A8-CD466495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7EA0-0D2B-4836-A2DA-5492E542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1A0F8-839A-4769-AF4E-6E76C6A1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1383-6F47-4FAF-AC50-F262753D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6054-910F-452B-BADA-33CDC92F7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344A3-46C4-4A6D-96C6-84690A0F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EEAD-77E3-4C03-BDE0-DE05803E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0B05-7D39-4DC1-8274-C7690039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CEAC7-367C-47F0-8B6C-07843FD30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D457-3EFE-404C-8FAE-590F35EB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7BC51-D3F8-44F7-B06A-BEF6C63F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ABB31-BC3C-41BF-8B4D-3C9BE0A5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88D0-32D7-49D2-8D50-FF4922FF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71B5-5484-4808-853D-44DF188A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8B2A-DF9D-4D91-A812-39BE299A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6CB1-CE41-43B9-A1A6-B66A433CE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234CE-1EE7-47E4-A00D-9E3CB27B5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939F4-DE0A-4BDE-86B2-2FD64E51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8D1D6-6632-4B3B-99B1-B8B003F9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5A88B-7E69-4411-B103-1F89063F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7D2C-38FD-4089-9506-D6498303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C5846-0226-448D-87F9-8775CAD3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BC697-4381-4F70-AA43-D44567A4D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C3D7A-F7C2-4BF3-A031-2519C00E0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99AB4-43BC-4668-8724-4A982496C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B0AC10-0957-438E-99FA-3A50DAA8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FA4B4-0A64-480D-B088-7491C2DD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7642FB-A363-40D7-A1B0-8F59A30C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63B1-CBF3-452A-AA4B-95E1EFAC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9DB50-1D81-4EB1-BDA1-63ADDAF3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224FB-DA77-4045-8988-02D75D0F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F4A7B-A7FC-4AEF-8DD4-B646EDA5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03FC1-39B6-4B89-A01E-67B52252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81D16-3454-4D15-9D30-3ECEE9CC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C9A5-76D1-4ECB-B69F-B131511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27D0-E0CC-4401-A9EB-0D567570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3B5F-E1BD-40F8-ADF3-DBA3B2D2E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D0C8E-010F-42B9-B2E4-14B2783AD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E61E1-FB72-4A00-975A-7613F239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2272E-2ADA-47DB-9455-1A00085B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36533-2989-4F79-A92E-41E59813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9BA5-45E5-4430-B297-27DDC81D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47DEF-2B08-48CD-802E-9E10DC909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F784A-9827-4F24-B980-2C8FBD935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BA05C-D444-4C63-967A-8717A348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BC68C-7306-4E75-B53B-298ABBBF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A32F9-DB91-4A29-90DB-E8BAE18B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666B0-88C5-434E-A0EA-A32A1D38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B30-2B06-42EC-A0E9-8BA2E2CB4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392F-20B2-4DF3-A5B6-AD1CDBDE7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A878-42FD-4106-954C-AA148F3002E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CC78-EE44-4902-A31A-47DAFF756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8259D-E917-4597-9641-D39F4B8C1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04C0-6391-4F76-9723-87AFCE0532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51C21-6D18-49ED-B6E7-907546F898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7EB83E-4CFC-4B68-82EC-23C85D28AE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69" y="681037"/>
            <a:ext cx="6590287" cy="5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32A3-461E-415F-9CFD-3580B1807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04CB5-A23B-47B1-9BEF-0B975B8AE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7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6787-EEF6-4054-8B0F-9431A0D9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33BDC-41CC-4216-8EF0-D08447079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2025-07-09T13:26:19Z</dcterms:created>
  <dcterms:modified xsi:type="dcterms:W3CDTF">2025-07-09T13:27:47Z</dcterms:modified>
</cp:coreProperties>
</file>