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8D6E-CBB8-4E31-9A73-8A3A95347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070DEC-A1CF-471D-A0E6-21D03E765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B81D3-CCB0-43F5-BD0F-3F0D620E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46D-CF02-4283-82D6-15CFC5BE69E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947C8-521F-4DC4-9D41-41D0AA20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9A715-662D-4840-B0A0-D3B1937A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7A3-BDC1-438B-AA5B-BD33E2E1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8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AD12-FA73-4327-9A66-8AA0B8BF4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44E37-59BB-4588-A42D-E845127B2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EAC2A-AED2-4855-8BBA-AD78AEF8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46D-CF02-4283-82D6-15CFC5BE69E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825A8-28C5-4CEE-83A2-44DA586A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4FBA3-32F4-4250-8352-FB166B45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7A3-BDC1-438B-AA5B-BD33E2E1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8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730B79-4DDA-42B3-9408-AC23C7FDA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DACF3-1CC2-4DEE-AA07-57CE852F9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5CC5F-3726-4968-B32C-E88A2FCB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46D-CF02-4283-82D6-15CFC5BE69E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72F96-B9B0-421F-A9E5-77A150B8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F9B5D-A658-4C40-B667-04C7128F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7A3-BDC1-438B-AA5B-BD33E2E1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7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64D0-F615-4427-9FE1-DA86A0B3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C5A19-E58A-4D27-9B00-3F6F980B0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F0EAD-8881-4F69-B443-D47A7EB9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46D-CF02-4283-82D6-15CFC5BE69E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41B81-6CF8-440C-9014-3E8D393B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6BB84-5594-4F4A-97D0-F6B39EA7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7A3-BDC1-438B-AA5B-BD33E2E1140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763DC9-7E53-4DAE-BE82-D52DCD610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2192000" cy="68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BDA4-33FB-4800-8F5A-DF49FBAA7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02503-30B6-4C83-8DCF-D46AB28B9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50162-D69D-4A1F-9EFC-AF3B1CE7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46D-CF02-4283-82D6-15CFC5BE69E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DB86F-A5D4-4F77-9706-B3C3EF29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8515B-66D9-405D-A64D-F4142701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7A3-BDC1-438B-AA5B-BD33E2E1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D61D5-93A2-4C60-9CC2-677990E4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094F4-3D42-4A0E-8964-508DB0896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39F21-6AD7-461F-86EE-46FCC79D9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FC87C-055E-4967-85BB-655F0C5C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46D-CF02-4283-82D6-15CFC5BE69E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563A4-F7FC-4022-A626-48F44F44E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2C6EB-D8EC-4FFD-91D5-115F4E4F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7A3-BDC1-438B-AA5B-BD33E2E1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7555-CEA4-499F-A2BC-2B63A7415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0973B-202B-4516-9626-644C9987D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95D63-E349-4910-8EFF-D3FC1DB9B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D1847-7265-41DA-A852-4BF9ECD1D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CC758-EEE9-46A7-8A97-6F8AC9BEB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794BB-C682-44A2-85C4-8F6EEAEE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46D-CF02-4283-82D6-15CFC5BE69E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0B91D9-741D-4266-A993-BAE90CDE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CD69D4-CC84-40BB-A2E1-E993A7ED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7A3-BDC1-438B-AA5B-BD33E2E1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1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9B4D-BF4D-4059-9BF2-7D522DE6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49E2F-05A9-40B6-A710-B3ECF994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46D-CF02-4283-82D6-15CFC5BE69E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8D9D2-7207-47BC-8E8D-6B1C9492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F3BD2-170B-4A48-823D-C9810429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7A3-BDC1-438B-AA5B-BD33E2E1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13107-BEA2-4257-A939-8B69D911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46D-CF02-4283-82D6-15CFC5BE69E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BD473C-EC14-4E4D-AC56-19947C4F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8D36F-8DA0-4C80-863B-414649D7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7A3-BDC1-438B-AA5B-BD33E2E1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96528-7C52-4305-A538-2224F0C3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623DA-006D-4EDC-9B34-C1F28BC98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A8A19-9352-45EE-8EAC-AEDC6BF1A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133DA-1F33-4579-903E-0FA785C4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46D-CF02-4283-82D6-15CFC5BE69E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2E2BC-45A8-4FF7-B6DC-0204C572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3DC1B-4386-404E-9E55-E60E4B85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7A3-BDC1-438B-AA5B-BD33E2E1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2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43B0-CA57-4457-9860-0184CA24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37623C-B444-4A4E-AD23-00D73A5DD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FAA2B-B0EF-4219-A9E1-766E0690F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4450F-0537-42F5-8AC9-5837A36C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46D-CF02-4283-82D6-15CFC5BE69E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71FEB-DD4E-4085-9028-21E85ABE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2FB5A-4B2C-4CFA-9CD8-4444DDDB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7A3-BDC1-438B-AA5B-BD33E2E1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4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8E295-8981-4F5D-90D1-256EBD6E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E3C27-759F-4CB2-810F-A408ED69F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63D7C-A6EE-4C90-8D59-F88C6AC0B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C46D-CF02-4283-82D6-15CFC5BE69E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FAE83-D759-410C-B496-F98C295B5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A8CDB-00A1-486F-B89B-75B066975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957A3-BDC1-438B-AA5B-BD33E2E1140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DBEFF-BDD0-40D9-A8B1-5CCED20F090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12192000" cy="685038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493C9E2-9A5F-4FBF-87CC-07870CC22840}"/>
              </a:ext>
            </a:extLst>
          </p:cNvPr>
          <p:cNvSpPr/>
          <p:nvPr userDrawn="1"/>
        </p:nvSpPr>
        <p:spPr>
          <a:xfrm flipV="1">
            <a:off x="0" y="6241409"/>
            <a:ext cx="6538926" cy="612781"/>
          </a:xfrm>
          <a:custGeom>
            <a:avLst/>
            <a:gdLst>
              <a:gd name="connsiteX0" fmla="*/ 0 w 5372564"/>
              <a:gd name="connsiteY0" fmla="*/ 503478 h 503478"/>
              <a:gd name="connsiteX1" fmla="*/ 4374272 w 5372564"/>
              <a:gd name="connsiteY1" fmla="*/ 503478 h 503478"/>
              <a:gd name="connsiteX2" fmla="*/ 4873418 w 5372564"/>
              <a:gd name="connsiteY2" fmla="*/ 503478 h 503478"/>
              <a:gd name="connsiteX3" fmla="*/ 5372564 w 5372564"/>
              <a:gd name="connsiteY3" fmla="*/ 4332 h 503478"/>
              <a:gd name="connsiteX4" fmla="*/ 5372128 w 5372564"/>
              <a:gd name="connsiteY4" fmla="*/ 0 h 503478"/>
              <a:gd name="connsiteX5" fmla="*/ 0 w 5372564"/>
              <a:gd name="connsiteY5" fmla="*/ 0 h 50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2564" h="503478">
                <a:moveTo>
                  <a:pt x="0" y="503478"/>
                </a:moveTo>
                <a:lnTo>
                  <a:pt x="4374272" y="503478"/>
                </a:lnTo>
                <a:lnTo>
                  <a:pt x="4873418" y="503478"/>
                </a:lnTo>
                <a:cubicBezTo>
                  <a:pt x="5149089" y="503478"/>
                  <a:pt x="5372564" y="280003"/>
                  <a:pt x="5372564" y="4332"/>
                </a:cubicBezTo>
                <a:lnTo>
                  <a:pt x="53721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E62361-769E-48EF-AB76-128F1B1E757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4" y="6212362"/>
            <a:ext cx="5486411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4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AFE8-3C10-4A1A-8797-CBAE97E4D2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F0C92-0652-435D-AEFB-69DF6730E9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2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E2AC-CFCE-4D4A-BABA-521C0788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5703B-56B1-4A91-B9FB-CFB02EF3A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66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2025-07-09T13:21:18Z</dcterms:created>
  <dcterms:modified xsi:type="dcterms:W3CDTF">2025-07-09T13:25:56Z</dcterms:modified>
</cp:coreProperties>
</file>