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EBFD-610A-4B65-9FA4-A9288A5F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E7DB6-53F2-4C6B-BD7C-5E72D08EF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FA7B5-679C-4E28-B13A-19968E53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28FA-EBAD-4275-96A8-E17DD894A4A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B01E-8183-43EA-9522-4A744AF9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FC8CF-7F7F-4809-A1CC-5277E6A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311-9633-49AC-BABC-209563B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54E4-6F8F-47F3-A51C-0F021A01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EB425-AFD5-41AC-AC1E-4A53A1A2F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36D23-F5EC-4EA6-A50C-4B226B2F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28FA-EBAD-4275-96A8-E17DD894A4A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1B5D9-7341-495C-966B-E48AAB8C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157D-DD7D-44D3-8D8F-DAA1474A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311-9633-49AC-BABC-209563B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6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C035B-7179-439C-B927-14E71E750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C2CDC-EA46-462D-8C91-73FE92AA6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9AB42-122E-43ED-8754-7B9D2176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28FA-EBAD-4275-96A8-E17DD894A4A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2A3B8-5B30-412E-8811-A42E8BBC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AA4D6-9642-46B8-8E07-43CD6131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311-9633-49AC-BABC-209563B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7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B44D-7820-46A7-8F35-1DC0D378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BED43-6833-4AA6-9AD6-A68F6F4F3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D9BE4-CBFF-44CE-96A4-943423D5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28FA-EBAD-4275-96A8-E17DD894A4A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D6F92-449C-4ECC-BC3E-96006750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0A26D-BAC4-41FA-B2DE-6D5BBF11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311-9633-49AC-BABC-209563B0FF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69E5A8-8763-459C-A655-A5DD272C9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2192000" cy="68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2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858C-7012-4CE6-96AF-2A67F46B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776F6-0458-403F-8F76-071BB2C29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7B475-9874-449D-BB90-F599466E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28FA-EBAD-4275-96A8-E17DD894A4A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DEEE1-76E3-4970-B824-495D360C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3AD11-62D7-49A0-8105-03A8D2FA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311-9633-49AC-BABC-209563B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5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0741-B8AC-435B-9FF7-0075D006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3C08D-F356-4C9E-A038-6FF17101D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22A3E-25C3-4B6D-92C0-CEE4159FF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51AB8-C63D-4B3E-A1DD-504EFEEF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28FA-EBAD-4275-96A8-E17DD894A4A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AC8EB-2B42-4198-A8D1-D494C163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2E771-56D4-468A-854E-0700EB38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311-9633-49AC-BABC-209563B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225C-3970-4FA1-9391-D5312524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F4EEC-5392-484C-82CA-4BB5E76B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F9A1B-B37D-4240-97DC-AD9343E46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AA10F-FBE8-4FE9-87FE-36E942040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8131D-2224-433F-AF2C-D39B70AE4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36D71-B98C-4066-A848-A1369E73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28FA-EBAD-4275-96A8-E17DD894A4A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700357-C4B0-4B28-B40B-77340DC8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11405-E6FC-4360-9382-7C3C00AF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311-9633-49AC-BABC-209563B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6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25D0-7C9D-4635-BEA3-0B5A664E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FA5F8-D0FD-425B-A6F1-C11418AE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28FA-EBAD-4275-96A8-E17DD894A4A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DEA61-6716-4FEF-B42D-0CBED0DA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0A419-5F6B-4419-B607-F92239E2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311-9633-49AC-BABC-209563B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3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504F6-AD83-4E62-BE97-C94B89D0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28FA-EBAD-4275-96A8-E17DD894A4A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349B4-8CCA-4E43-A32C-2808BD02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3897C-5A54-46EB-BEF5-27CDF190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311-9633-49AC-BABC-209563B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1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C4CA-E5BC-4497-A69D-026D9D69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5A11-DFDB-4614-9BC6-EAF28E45E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4F79A-63E4-4E2A-BB01-DE7539E01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90171-2F3F-4214-A715-84AC8DD1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28FA-EBAD-4275-96A8-E17DD894A4A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DFE8A-766F-4074-867F-CE34B21C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E177F-7170-4A3C-A798-8E6CD287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311-9633-49AC-BABC-209563B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7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3774-7E0E-4067-8574-762EF631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AB786-9B6E-4316-BCB1-797ECA47E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2F1D2-C901-4C33-8E03-9AA418E3C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AC74E-BBA3-488C-B215-C92C0BD2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28FA-EBAD-4275-96A8-E17DD894A4A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2F178-D012-4F1C-B0A9-2B83FDD4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26137-2709-4C06-9AE1-AF0473F8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311-9633-49AC-BABC-209563B0F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FCF4F-E9E3-49EC-8ACF-A27E5287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C0C93-0593-42E2-8FA4-B454D93F0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4A847-83C1-41F9-ABB6-24A15067F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28FA-EBAD-4275-96A8-E17DD894A4A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AEFB5-A928-4363-9361-3B6CF8650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00A4D-7D7E-47C9-8817-E9794BC39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C311-9633-49AC-BABC-209563B0FF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8334B-8BA9-470E-AEE9-41161F2DAA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8F791-DE20-4990-86B9-8DB01621E49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35" y="228600"/>
            <a:ext cx="6460234" cy="8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0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DC89-4CDD-41B3-A97A-D7A22018A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8A1A7-3355-4078-838F-97EAD12397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5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D156-3AC5-4594-A1D3-B1AE5CFC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EB657-006F-4B75-A8F7-212379430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1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2025-07-09T13:19:14Z</dcterms:created>
  <dcterms:modified xsi:type="dcterms:W3CDTF">2025-07-09T13:20:59Z</dcterms:modified>
</cp:coreProperties>
</file>