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C080-9902-4DD1-8C3B-095BF39DF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41D98-7BC8-4DF6-9350-9A3FFBB2A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FCC4C-EE18-4AC6-9DE8-C0349CC8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7CD11-D09D-402F-9C7D-29B2BD14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083B-445C-4E44-80D2-1EE7AB08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6674-BB25-4F5E-9718-C295C5BA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7A9C6-AAB9-4A91-AE9A-BCB532A5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0B229-529B-4B76-909A-258841E4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9CF1E-F09F-4E57-B4E8-3504F8B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DCE9-AE42-40D4-A366-BD25B9B3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8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0DE7A-6243-496E-900E-20B83AD14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F3B30-976B-46E5-B91C-CD79CC04D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7AB70-7F2E-489C-9EF9-766B8A55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DDBA-4166-491B-A42B-014EF466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35614-ED26-4368-A2E3-1151078C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1FA7-0502-481E-84F2-B9C5F229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E642C-3431-474B-8864-CFAE6B431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2EE1E-CD1B-4B88-9152-636398AD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FE3D1-DA09-42AE-8DD1-52C2B47D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CA1A5-F529-467F-B54D-FBCD1C7D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1E5ED-9CC8-4E4B-A8D5-4E2F947F1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DAD5-8C7B-48E9-8D22-35209C0E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3B888-C010-45FC-971A-1E8444B42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FEA8D-8050-4993-843A-16AD2F1E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BF8AC-38BD-4ACF-B994-B707E335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2F491-35E2-4939-9DDC-47B518EE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63AA-5FF9-4304-B5F4-38D65B8B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227EB-ECA0-40E4-80AF-F14DCB260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964A4-2229-47A7-8F8D-588BEC414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B3D6D-7CB7-4A52-ADFB-115C436D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E86D0-5A7E-4EFF-A350-64F07052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F6BF8-2DDA-4CAC-B775-D8E839B9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7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9581-14DF-4D9A-88CC-CD9EA72A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49947-FAAA-4CA8-BCF8-0416B4DA5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6A7D9-09E8-4491-8D7A-3B47992AD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B8A0F-3C7F-469A-A3A3-E9CAF6460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5C153-7E6B-4417-B065-62F7CEF44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50F2C-7922-45D3-8FF3-048B3984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CDE2B-CA7D-4D24-A8B4-414B35B4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ED8B1-794E-4E62-BF11-87C1B5C5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9EEA-249D-44AF-8924-B860D7F2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F0BF4-07BE-437D-B49C-256F8DC9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717A6-2FCE-4E13-9110-50A0AE500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237F0-D3F3-4B33-958B-A3E71AAA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F0F01-77F3-429A-A24C-5D9B930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15F19-41A7-426E-96EF-7DBA208B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42874-207F-4DF0-AF1D-5DF7373C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7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98D9-D701-4E0C-B431-6E4108E7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A164B-BD0F-4AAB-87F5-E8CAE3039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5B42F-1F7E-432F-B5B6-AD3188BAF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45ECA-6992-4277-A7A1-9FDF6E1F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7EB0B-6A2E-4EAB-9BE3-1BEB80BB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F35BE-2107-4B00-A9F6-2EA432D5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2343-C4C4-432D-8201-D2F40405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7F5D1-937B-4E9D-A99B-C2C45AC55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146EA-3EAC-4FDF-853E-368F7C3FF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74F99-8084-4601-91FB-B72E883C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E7F15-D3DE-4039-94CB-6DE254A4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D83D6-966F-403E-AD45-C67FE7CE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ABD25-C6E4-4095-8D78-D3705E88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C68B3-AB9F-4EB8-8215-956036D01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690AB-747A-4168-B35F-0E2F7ADD5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83CA6-5B9E-4709-AE3E-B2B57AAB4AF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18782-1C18-4169-BBAC-90874F23F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A1-CE70-4FA6-8BDF-34226548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8565-0CC7-4667-A28A-1FD95E62F34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05149-6234-4E87-8DE6-32122B36CA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AD63ED-C6E6-4F8D-8F98-9E7BDEC6E1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11" y="363028"/>
            <a:ext cx="5987448" cy="5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F0CA-7590-45B5-A2E4-C04A9F3A1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F2131-FBD7-422B-88DF-BC4BBD2C2F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56A9-0C46-4663-B12A-18E2CD7C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80-18DF-45BC-A8F6-F3E88B153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A4DD-52AD-4C6C-AD41-F1816F97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AD73-F991-4AE5-B02E-426B6946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6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2025-07-09T13:13:26Z</dcterms:created>
  <dcterms:modified xsi:type="dcterms:W3CDTF">2025-07-09T13:18:47Z</dcterms:modified>
</cp:coreProperties>
</file>